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Plant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Monica Gagliano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Western Australia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monica.gagliano@uwa.edu.au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Plant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Plant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2024-01-26T10:30:55Z</dcterms:modified>
  <cp:category/>
</cp:coreProperties>
</file>