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Crop Yield using Gen-Z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Kingsley Tutu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LEST University of Ghana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kingsley.tutu@legongu.edu.gh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Crop Yield using Gen-Z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using Gen-Z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2024-01-26T10:31:19Z</dcterms:modified>
  <cp:category/>
</cp:coreProperties>
</file>