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Least Privilege Model for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Katharina Kallrath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Hamburg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katharina.kallrath@uni-hamburg.de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Least Privilege Model for Access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Least Privilege Model for Access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2024-01-26T10:31:24Z</dcterms:modified>
  <cp:category/>
</cp:coreProperties>
</file>