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Digital Health Apps for Autism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Jeremy O. Robinson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jrobinson@cs.berkeley.edu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Digital Health Apps for Autism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Health Apps for Autism Support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2024-01-26T10:31:32Z</dcterms:modified>
  <cp:category/>
</cp:coreProperties>
</file>