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Cybersecurity in Healthcare: A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Mia Mahmud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Michigan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mmia@umich.edu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Cybersecurity in Healthcare: A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in Healthcare: A Review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2024-01-26T10:31:38Z</dcterms:modified>
  <cp:category/>
</cp:coreProperties>
</file>