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Cyberbullying: A Virtual Threat to Kids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Jessica Henderson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Oxford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jhendersson@example.org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Cyberbullying: A Virtual Threat to Kids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Cyberbullying: A Virtual Threat to Kids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2024-01-26T10:31:40Z</dcterms:modified>
  <cp:category/>
</cp:coreProperties>
</file>