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Sleep Deprivation and Decision Making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Dr. Shelby Harris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shelby.harris@berkeley.edu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Sleep Deprivation and Decision Making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Deprivation and Decision Making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2024-01-26T10:31:48Z</dcterms:modified>
  <cp:category/>
</cp:coreProperties>
</file>