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Ground Water and Solar: A Powerful Duo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 B.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amelia.anderson@example.edu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Ground Water and Solar: A Powerful Duo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Water and Solar: A Powerful Duo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2024-01-26T10:31:50Z</dcterms:modified>
  <cp:category/>
</cp:coreProperties>
</file>