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Change: Unveiling the Impacts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Stephen Harris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Oxford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sharris@oxford.edu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Change: Unveiling the Impacts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Change: Unveiling the Impacts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2024-01-26T10:31:52Z</dcterms:modified>
  <cp:category/>
</cp:coreProperties>
</file>