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Accelerating Drug Discovery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jane.doe@berkeley.edu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Accelerating Drug Discovery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Accelerating Drug Discovery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2024-01-26T10:31:56Z</dcterms:modified>
  <cp:category/>
</cp:coreProperties>
</file>