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Artificial Intelligence in Healthcare: A Promise for Better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General Hospital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ejones@mgh.harvard.edu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Artificial Intelligence in Healthcare: A Promise for Better 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Healthcare: A Promise for Better 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2024-01-26T10:31:58Z</dcterms:modified>
  <cp:category/>
</cp:coreProperties>
</file>