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Climate Change: Impacts on Ecosystems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Rebecca Shaw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rebecca.shaw@berkeley.edu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Climate Change: Impacts on Ecosystems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Change: Impacts on Ecosystems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2024-01-26T10:32:23Z</dcterms:modified>
  <cp:category/>
</cp:coreProperties>
</file>