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Solar Energy Efficiency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Stephen Curry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stephen.curry@stanford.edu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Solar Energy Efficiency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 Efficiency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2024-01-26T10:32:27Z</dcterms:modified>
  <cp:category/>
</cp:coreProperties>
</file>