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AI-Based Tooth Decay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XYZ University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sarah.jones@xyz.edu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AI-Based Tooth Decay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Tooth Decay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2024-01-26T10:32:31Z</dcterms:modified>
  <cp:category/>
</cp:coreProperties>
</file>