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Understanding Muscle Growth: Unraveling the Molecular Mechanisms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Dr. Sarah Johnson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Harvard Medical School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sarah.johnson@hms.harvard.edu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24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Understanding Muscle Growth: Unraveling the Molecular Mechanisms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Muscle Growth: Unraveling the Molecular Mechanisms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2024-01-26T10:32:39Z</dcterms:modified>
  <cp:category/>
</cp:coreProperties>
</file>