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Childhood Obesity: A Global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sarah.anderson@ucla.edu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Childhood Obesity: A Global Crisis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Obesity: A Global Crisis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2024-01-26T10:32:41Z</dcterms:modified>
  <cp:category/>
</cp:coreProperties>
</file>