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Enhancing Crop Productivity with Sustainable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J. Adams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Green Field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sarah.adams@greenfieldresearch.org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Enhancing Crop Productivity with Sustainable Practices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Productivity with Sustainable Practices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2024-01-26T10:33:02Z</dcterms:modified>
  <cp:category/>
</cp:coreProperties>
</file>