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Truth: Exploring the Enigma of Fake News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Carter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Washington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ecarter@uw.edu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Truth: Exploring the Enigma of Fake News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Truth: Exploring the Enigma of Fake News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2024-01-26T10:33:06Z</dcterms:modified>
  <cp:category/>
</cp:coreProperties>
</file>