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Decomposed Granite and Asphalt Sealers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Stephanie L. Arnoult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NC State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Stephanie_Arnoult@ncsu.edu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Decomposed Granite and Asphalt Sealers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Decomposed Granite and Asphalt Sealers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2024-01-26T10:33:08Z</dcterms:modified>
  <cp:category/>
</cp:coreProperties>
</file>