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Probiotics: Allies in Gut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 Watson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emma.watson@mit.edu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Probiotics: Allies in Gut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Probiotics: Allies in Gut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2024-01-26T10:33:37Z</dcterms:modified>
  <cp:category/>
</cp:coreProperties>
</file>