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Seafood: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Anne-Cecilie Lindqvist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Norwegian Institute for Water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anne-cecilie.lindqvist@niva.no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Seafood: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2024-01-26T10:33:39Z</dcterms:modified>
  <cp:category/>
</cp:coreProperties>
</file>