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Enhancing Crop Yield with AI and Drones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swilliams@ucdavis.edu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Enhancing Crop Yield with AI and Drones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 Yield with AI and Drones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2024-01-26T10:33:50Z</dcterms:modified>
  <cp:category/>
</cp:coreProperties>
</file>