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Assessing Health Impacts of 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Clean Air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sarah.jones@cleanairacl.org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Assessing Health Impacts of Air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Health Impacts of Air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2024-01-26T10:33:53Z</dcterms:modified>
  <cp:category/>
</cp:coreProperties>
</file>