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Unlocking Memory Secrets: Visual Stimulation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Catherine Yoon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Irvine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cyoon@uci.edu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Unlocking Memory Secrets: Visual Stimulation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Memory Secrets: Visual Stimulation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2024-01-26T10:33:55Z</dcterms:modified>
  <cp:category/>
</cp:coreProperties>
</file>