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Understanding Brain's Response to Music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Peter R.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jones@berkeley.edu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Understanding Brain's Response to Music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Brain's Response to Music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2024-01-26T10:33:57Z</dcterms:modified>
  <cp:category/>
</cp:coreProperties>
</file>