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Enhancing Crop Resilience: A Biological Perspective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Benson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Plant Biology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sarah.benson@pbri.edu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Enhancing Crop Resilience: A Biological Perspective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Crop Resilience: A Biological Perspective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2024-01-26T10:34:04Z</dcterms:modified>
  <cp:category/>
</cp:coreProperties>
</file>