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Music on Emotional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 A. Grocke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jgrocke@ucla.edu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Music on Emotional Regulation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Music on Emotional Regulation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2024-01-26T10:35:19Z</dcterms:modified>
  <cp:category/>
</cp:coreProperties>
</file>