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Essential Oils: Nature's Healing Touch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Michael Rosenzweig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rosen@berkeley.edu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Essential Oils: Nature's Healing Touch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Oils: Nature's Healing Touch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2024-01-26T10:35:23Z</dcterms:modified>
  <cp:category/>
</cp:coreProperties>
</file>