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Music Therapy for Alzheimer's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Rachel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rachel.smith@berkeley.edu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Music Therapy for Alzheimer's Patients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Alzheimer's Patients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2024-01-26T10:35:39Z</dcterms:modified>
  <cp:category/>
</cp:coreProperties>
</file>