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Brain's Response to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Robert Zatorre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McGill University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robert.zatorre@mcgill.ca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Brain's Response to Music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Brain's Response to Music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2024-01-26T10:35:54Z</dcterms:modified>
  <cp:category/>
</cp:coreProperties>
</file>