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The Effects of Sleep on Memory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John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Harvard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jsmith@harvard.edu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The Effects of Sleep on Memory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Effects of Sleep on Memory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2024-01-26T10:35:56Z</dcterms:modified>
  <cp:category/>
</cp:coreProperties>
</file>