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Influence of Mindfulness on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A.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emily.smith@ox.ac.uk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Influence of Mindfulness on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Mindfulness on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2024-01-26T10:36:01Z</dcterms:modified>
  <cp:category/>
</cp:coreProperties>
</file>