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Eco-Friendly Energy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 Chu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steven.chu@stanford.edu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Eco-Friendly Energy Generation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Eco-Friendly Energy Generation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2024-01-26T10:36:03Z</dcterms:modified>
  <cp:category/>
</cp:coreProperties>
</file>