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 in Healthcare: A Closer Look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Aisha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aisha.smith@cam.ac.uk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 in Healthcare: A Closer Look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Healthcare: A Closer Look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2024-01-26T10:36:07Z</dcterms:modified>
  <cp:category/>
</cp:coreProperties>
</file>