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Mapping the Genome of the Honey Bee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May Berenbaum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Illinois at Urbana-Champaign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berenbaum@illinois.edu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Mapping the Genome of the Honey Bee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the Genome of the Honey Bee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2024-01-26T10:36:16Z</dcterms:modified>
  <cp:category/>
</cp:coreProperties>
</file>