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Measuring Inequality with Gini Coefficient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Francisco Ferreira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World Bank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ff@worldbank.org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Measuring Inequality with Gini Coefficient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Inequality with Gini Coefficient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2024-01-26T10:36:19Z</dcterms:modified>
  <cp:category/>
</cp:coreProperties>
</file>