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Cancer Detection using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Dr. Robert Green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rgreen@harvard.edu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Cancer Detection using Artificial Intelligence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using Artificial Intelligence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2024-01-26T10:36:21Z</dcterms:modified>
  <cp:category/>
</cp:coreProperties>
</file>