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Calibri (Headings)"/>
              </a:rPr>
              <a:t>Diet and Mental Health: Unravelling the Connection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Julia A. Bauer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University of Illinois at Urbana-Champaign</a:t>
            </a:r>
          </a:p>
          <a:p>
            <a:r>
              <a:rPr lang="en-US" sz="2400">
                <a:solidFill>
                  <a:srgbClr val="000000"/>
                </a:solidFill>
                <a:latin typeface="Calibri (Body)"/>
              </a:rPr>
              <a:t>bauerja@illinois.edu</a:t>
            </a:r>
            <a:endParaRPr sz="2400">
              <a:solidFill>
                <a:srgbClr val="000000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(Body)</vt:lpstr>
      <vt:lpstr>Calibri (Headings)</vt:lpstr>
      <vt:lpstr>Office Theme</vt:lpstr>
      <vt:lpstr>Diet and Mental Health: Unravelling the Connection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Diet and Mental Health: Unravelling the Connection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2024-01-26T10:36:23Z</dcterms:modified>
  <cp:category/>
</cp:coreProperties>
</file>