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COVID-19 Impact on Global Tourism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World Tourism Organization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jane.doe@unwto.org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COVID-19 Impact on Global Tourism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on Global Tourism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2024-01-26T10:36:26Z</dcterms:modified>
  <cp:category/>
</cp:coreProperties>
</file>