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Sea Level Rise: Impacts and Adaptation Strategies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Michael Oppenheimer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Princeton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moppo@princeton.edu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Sea Level Rise: Impacts and Adaptation Strategies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 Level Rise: Impacts and Adaptation Strategies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2024-01-26T10:36:33Z</dcterms:modified>
  <cp:category/>
</cp:coreProperties>
</file>