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Machine Learning for Spam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emily.jones@berkeley.edu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Machine Learning for Spam Detection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Spam Detection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2024-01-26T10:36:53Z</dcterms:modified>
  <cp:category/>
</cp:coreProperties>
</file>