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Strawberry Consumption and Heart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Kahlile Wooten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East Anglia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kahlile.wooten@uea.ac.uk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Strawberry Consumption and Heart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Strawberry Consumption and Heart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2024-01-26T10:37:07Z</dcterms:modified>
  <cp:category/>
</cp:coreProperties>
</file>