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Intelligent Process Automation for Efficiency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 Doe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XYZ Research Lab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johndoe@xyzresearchlab.com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Intelligent Process Automation for Efficiency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Process Automation for Efficiency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2024-01-26T10:37:23Z</dcterms:modified>
  <cp:category/>
</cp:coreProperties>
</file>