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Computers Understanding Human Emotions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Niloufar Salehi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nsalehi@eecs.berkeley.edu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Computers Understanding Human Emotions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Understanding Human Emotions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2024-01-26T10:37:38Z</dcterms:modified>
  <cp:category/>
</cp:coreProperties>
</file>