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Sunken Cities: Archaeological Discoveries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Robert Ballard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Rhode Island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rballard@uri.edu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Sunken Cities: Archaeological Discoveries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Sunken Cities: Archaeological Discoveries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2024-01-26T10:37:59Z</dcterms:modified>
  <cp:category/>
</cp:coreProperties>
</file>