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the Secrets of the Cosmos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Maria Mitchell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Maria Mitchell Observatory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mm@mariamitchellobservatory.org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the Secrets of the Cosmos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the Cosmos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2024-01-26T10:38:04Z</dcterms:modified>
  <cp:category/>
</cp:coreProperties>
</file>