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Change: Causes, Impacts, and Outlook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 Tierney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Lamont-Doherty Earth Observatory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jtierney@ldeo.columbia.edu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Change: Causes, Impacts, and 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Change: Causes, Impacts, and Outlook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2024-01-26T10:38:15Z</dcterms:modified>
  <cp:category/>
</cp:coreProperties>
</file>