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5G Networks: A Revolutionary Leap in Connectivity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Tanuj Arora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Max Planck Institute for Innovation and Technology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tanuj.arora@mpiit.de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5G Networks: A Revolutionary Leap in Connectivity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Networks: A Revolutionary Leap in Connectivity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2024-01-26T10:38:41Z</dcterms:modified>
  <cp:category/>
</cp:coreProperties>
</file>