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Advances in Quantum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Isaac L. Chuang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MIT Center for Theoretical Physics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ichuang@mit.edu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Advances in Quantum Computing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Advances in Quantum Computing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2024-01-26T10:38:45Z</dcterms:modified>
  <cp:category/>
</cp:coreProperties>
</file>