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Ocean Acidification: A Threat to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Rebecca Albright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Oceanic and Atmospheric Administration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rebecca.albright@noaa.gov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Ocean Acidification: A Threat to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Acidification: A Threat to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2024-01-26T10:38:52Z</dcterms:modified>
  <cp:category/>
</cp:coreProperties>
</file>